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7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0A6602-7527-4101-B486-D3F843B9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75B49C-9845-45C1-9759-81445A848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103296-8A86-4122-8633-C6FA3FE1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A897AA-CBA9-4AD1-B7F5-E966B18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762"/>
            <a:ext cx="913447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Apresentação na tela (4:3)</PresentationFormat>
  <Paragraphs>0</Paragraphs>
  <Slides>89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2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keywords/>
  <dc:description>generated using python-pptx</dc:description>
  <cp:lastModifiedBy>Getulio Da Silva Santos</cp:lastModifiedBy>
  <cp:revision>5</cp:revision>
  <dcterms:created xsi:type="dcterms:W3CDTF">2013-01-27T09:14:16Z</dcterms:created>
  <dcterms:modified xsi:type="dcterms:W3CDTF">2025-08-28T22:31:57Z</dcterms:modified>
  <cp:category/>
</cp:coreProperties>
</file>